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C989B2-7382-3B4B-8F79-0C4388D051C3}" v="2" dt="2026-07-20T14:47:04.0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Haigh" userId="0c59f5a13f7a06ba" providerId="LiveId" clId="{0C2331D3-5488-56D9-B0E8-B510EB95E314}"/>
    <pc:docChg chg="custSel delSld modSld">
      <pc:chgData name="Nick Haigh" userId="0c59f5a13f7a06ba" providerId="LiveId" clId="{0C2331D3-5488-56D9-B0E8-B510EB95E314}" dt="2026-07-30T15:10:38.318" v="13" actId="2696"/>
      <pc:docMkLst>
        <pc:docMk/>
      </pc:docMkLst>
      <pc:sldChg chg="addSp delSp modSp mod">
        <pc:chgData name="Nick Haigh" userId="0c59f5a13f7a06ba" providerId="LiveId" clId="{0C2331D3-5488-56D9-B0E8-B510EB95E314}" dt="2026-07-20T14:47:16.173" v="10" actId="14100"/>
        <pc:sldMkLst>
          <pc:docMk/>
          <pc:sldMk cId="4118812384" sldId="256"/>
        </pc:sldMkLst>
        <pc:picChg chg="add mod">
          <ac:chgData name="Nick Haigh" userId="0c59f5a13f7a06ba" providerId="LiveId" clId="{0C2331D3-5488-56D9-B0E8-B510EB95E314}" dt="2026-07-20T14:45:17.512" v="4" actId="14100"/>
          <ac:picMkLst>
            <pc:docMk/>
            <pc:sldMk cId="4118812384" sldId="256"/>
            <ac:picMk id="4" creationId="{89918690-3583-33A0-9A47-333D8FB8AE74}"/>
          </ac:picMkLst>
        </pc:picChg>
        <pc:picChg chg="add mod">
          <ac:chgData name="Nick Haigh" userId="0c59f5a13f7a06ba" providerId="LiveId" clId="{0C2331D3-5488-56D9-B0E8-B510EB95E314}" dt="2026-07-20T14:47:16.173" v="10" actId="14100"/>
          <ac:picMkLst>
            <pc:docMk/>
            <pc:sldMk cId="4118812384" sldId="256"/>
            <ac:picMk id="5" creationId="{7BCFC0F6-2D8B-6720-A654-E9CDDF7BF0B8}"/>
          </ac:picMkLst>
        </pc:picChg>
      </pc:sldChg>
      <pc:sldChg chg="delSp modSp del mod">
        <pc:chgData name="Nick Haigh" userId="0c59f5a13f7a06ba" providerId="LiveId" clId="{0C2331D3-5488-56D9-B0E8-B510EB95E314}" dt="2026-07-30T15:10:38.318" v="13" actId="2696"/>
        <pc:sldMkLst>
          <pc:docMk/>
          <pc:sldMk cId="1096707088" sldId="258"/>
        </pc:sldMkLst>
        <pc:picChg chg="mod">
          <ac:chgData name="Nick Haigh" userId="0c59f5a13f7a06ba" providerId="LiveId" clId="{0C2331D3-5488-56D9-B0E8-B510EB95E314}" dt="2026-07-30T15:10:33.964" v="12" actId="1076"/>
          <ac:picMkLst>
            <pc:docMk/>
            <pc:sldMk cId="1096707088" sldId="258"/>
            <ac:picMk id="5" creationId="{BC5F17E0-6BAD-7F54-58F8-9B0DCB55137E}"/>
          </ac:picMkLst>
        </pc:picChg>
      </pc:sldChg>
      <pc:sldChg chg="del">
        <pc:chgData name="Nick Haigh" userId="0c59f5a13f7a06ba" providerId="LiveId" clId="{0C2331D3-5488-56D9-B0E8-B510EB95E314}" dt="2026-07-30T15:10:24.774" v="11" actId="2696"/>
        <pc:sldMkLst>
          <pc:docMk/>
          <pc:sldMk cId="3259046477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AA27C-4805-E0CD-9452-B3FE8110D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A3B6D-3022-A2BC-1013-40F6915BA2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E3E99-B42C-A41C-E747-C9D9C9635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5CA2D-D0D5-7B76-7427-AAAE1EFB3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9AB1B-B2AC-C355-5AD8-D8FDA705D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34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5F6B0-CA38-A5A6-172F-04B36E94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6BD44-B731-3FE9-6825-98196C3FB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0A599-C8C7-B9F0-7963-06D2CE69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27ECE-928F-118B-58DF-3789EC41B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8731A-0BC5-7543-50F3-ADAA9AAD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6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A4BF5-1085-5DBA-7017-956AF4048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00ABA-E7F9-E664-0055-9A5214D7F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3176C-51C7-A984-5614-62B69FF58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0782A-6D7B-379C-0D7E-55382DDF0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EEE46-9A7B-5D35-FF4F-3A7A8C925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99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E65C-D25F-11A6-B585-CFD02BA6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06677-5174-0A0E-39AC-7801CD862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C4837-8F99-F9A3-2AF6-47ADC708A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D4182E-D2F8-3F93-0775-8BFC46DE9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2D965-601E-05F3-FFE7-2C3E23CE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8DA12E-DA45-5F1A-D81F-89FAA4ECF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1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5674C-8430-1314-9B21-3A504ED0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40400-CFC5-6EE2-E655-B425EB6F8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32F79-64C9-18E5-D75A-53E486A15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255842-D9FF-6C04-58E6-9E50497A3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EE287F-6D3B-509E-C586-4D2E2F6ED4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9CD901-28CC-5CE9-3759-BF13FF53B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D2E499-FFFF-793C-0BD8-05E7C503E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592BDF-1A2C-0807-5900-66D4A96F7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8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E155F-31BD-28D0-D897-10C379C43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B6B6EB-ECE8-0D58-F70F-65A522AE6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D82716-0000-6F09-923D-BE4314BE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205C56-8615-BEE7-1E88-F86319E8A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5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275827-A9F2-728B-39CB-6B6A094D9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984FA4-F007-3D8F-8730-DA22E33C7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5462E-D6E4-5462-F99D-F5083F668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36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1F612-B301-B9C0-961B-FE318A820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2642E-F6AB-4E97-2D06-085C83928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27CE1-B4BF-C0A4-9E8D-BC67E1479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DDDA7E-15A5-86EC-FEED-14155AB45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BD6665-BB60-0BBD-5A8C-19C4DFDBA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FB396-111E-7193-4180-9B0D7B5AD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983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ACC3-D609-411B-2A3B-0D89303B1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C7BC1A-35EE-396B-DD70-B096D90EF8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A60B6-F532-BD22-ECF4-06CA25C71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5C239-4D47-1AFA-7A50-E763C8663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3452A0-2EA5-CFEC-3EE9-C6B59C97D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EC6DD-6A53-AB29-08B2-40DF69BA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9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0A355-8EB8-51DD-1B23-4BAEB8272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F4F2D-3C07-22D9-7B23-2D2F6C6CD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30533-281E-383C-133E-A12EC66E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84899-26D7-6BEB-2B62-2A35AF7EE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14D21-D7A1-1198-BFE4-785CFAC4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91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8CA425-DB4F-99BB-8026-C3F46BF0B5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5D64F-00A4-1E44-0CDF-52234E391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BB619-4AAB-6482-70D6-35428E668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7F142-376B-F5D9-8CE9-831E5546B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B49AA-F29C-A304-0B13-0E665F861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37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078311-48F3-F588-A033-94576AE7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79EEB-8900-036F-6597-79A765C08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4AC48-AD31-ADD7-F48F-F1DDC8D30A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83535D-1243-3946-BBEC-BEDC5CCA4F62}" type="datetimeFigureOut">
              <a:rPr lang="en-US" smtClean="0"/>
              <a:t>7/30/26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F8F23-5235-B998-9009-2AB41623E7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2D352-E40E-9827-7CDB-01744417F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C7B9EA-B34B-F84D-B445-1A448B176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0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0C908-6818-2226-45AB-3F74C28EFA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BB2FEB-E6C3-D558-496A-033019BC10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918690-3583-33A0-9A47-333D8FB8A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2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CFC0F6-2D8B-6720-A654-E9CDDF7BF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0" y="4361935"/>
            <a:ext cx="1556608" cy="155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12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B53D180383E242B8FEF13334E2EC9B" ma:contentTypeVersion="13" ma:contentTypeDescription="Create a new document." ma:contentTypeScope="" ma:versionID="4b2dc9ec94ba3fceaad082dd88f8b87d">
  <xsd:schema xmlns:xsd="http://www.w3.org/2001/XMLSchema" xmlns:xs="http://www.w3.org/2001/XMLSchema" xmlns:p="http://schemas.microsoft.com/office/2006/metadata/properties" xmlns:ns2="15a7cc5d-1dac-49c3-ae37-da92aa2ad67e" xmlns:ns3="198fc737-054f-4bbd-9bf3-90b4d7a4e406" targetNamespace="http://schemas.microsoft.com/office/2006/metadata/properties" ma:root="true" ma:fieldsID="c8bf76e79c68c73dfcf8b86428a87c47" ns2:_="" ns3:_="">
    <xsd:import namespace="15a7cc5d-1dac-49c3-ae37-da92aa2ad67e"/>
    <xsd:import namespace="198fc737-054f-4bbd-9bf3-90b4d7a4e4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a7cc5d-1dac-49c3-ae37-da92aa2ad6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b9dfe573-eb37-42d4-9027-d28e87979d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8fc737-054f-4bbd-9bf3-90b4d7a4e40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9631aa7-4865-4580-be11-765a72bc1de2}" ma:internalName="TaxCatchAll" ma:showField="CatchAllData" ma:web="198fc737-054f-4bbd-9bf3-90b4d7a4e4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5a7cc5d-1dac-49c3-ae37-da92aa2ad67e">
      <Terms xmlns="http://schemas.microsoft.com/office/infopath/2007/PartnerControls"/>
    </lcf76f155ced4ddcb4097134ff3c332f>
    <TaxCatchAll xmlns="198fc737-054f-4bbd-9bf3-90b4d7a4e406" xsi:nil="true"/>
  </documentManagement>
</p:properties>
</file>

<file path=customXml/itemProps1.xml><?xml version="1.0" encoding="utf-8"?>
<ds:datastoreItem xmlns:ds="http://schemas.openxmlformats.org/officeDocument/2006/customXml" ds:itemID="{58E77741-BCD2-489F-8584-D57370515FBB}"/>
</file>

<file path=customXml/itemProps2.xml><?xml version="1.0" encoding="utf-8"?>
<ds:datastoreItem xmlns:ds="http://schemas.openxmlformats.org/officeDocument/2006/customXml" ds:itemID="{103C6345-3135-4CF3-8592-188C762953B4}"/>
</file>

<file path=customXml/itemProps3.xml><?xml version="1.0" encoding="utf-8"?>
<ds:datastoreItem xmlns:ds="http://schemas.openxmlformats.org/officeDocument/2006/customXml" ds:itemID="{ECA26165-00F9-4769-8897-1B27915AD4A2}"/>
</file>

<file path=docProps/app.xml><?xml version="1.0" encoding="utf-8"?>
<Properties xmlns="http://schemas.openxmlformats.org/officeDocument/2006/extended-properties" xmlns:vt="http://schemas.openxmlformats.org/officeDocument/2006/docPropsVTypes">
  <TotalTime>2507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Haigh</dc:creator>
  <cp:lastModifiedBy>Nick Haigh</cp:lastModifiedBy>
  <cp:revision>4</cp:revision>
  <dcterms:created xsi:type="dcterms:W3CDTF">2025-07-31T10:03:33Z</dcterms:created>
  <dcterms:modified xsi:type="dcterms:W3CDTF">2026-07-30T15:10:44Z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0x0101001AB53D180383E242B8FEF13334E2EC9B</vt:lpwstr>
  </property>
</Properties>
</file>